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8" r:id="rId4"/>
    <p:sldId id="299" r:id="rId5"/>
    <p:sldId id="300" r:id="rId6"/>
    <p:sldId id="313" r:id="rId7"/>
    <p:sldId id="301" r:id="rId8"/>
    <p:sldId id="302" r:id="rId9"/>
    <p:sldId id="258" r:id="rId10"/>
    <p:sldId id="259" r:id="rId11"/>
    <p:sldId id="303" r:id="rId12"/>
    <p:sldId id="316" r:id="rId13"/>
    <p:sldId id="304" r:id="rId14"/>
    <p:sldId id="305" r:id="rId15"/>
    <p:sldId id="306" r:id="rId16"/>
    <p:sldId id="307" r:id="rId17"/>
    <p:sldId id="260" r:id="rId18"/>
    <p:sldId id="261" r:id="rId19"/>
    <p:sldId id="262" r:id="rId20"/>
    <p:sldId id="263" r:id="rId21"/>
    <p:sldId id="310" r:id="rId22"/>
    <p:sldId id="311" r:id="rId23"/>
    <p:sldId id="318" r:id="rId24"/>
    <p:sldId id="312" r:id="rId25"/>
    <p:sldId id="264" r:id="rId26"/>
    <p:sldId id="274" r:id="rId27"/>
    <p:sldId id="317" r:id="rId28"/>
    <p:sldId id="265" r:id="rId29"/>
    <p:sldId id="320" r:id="rId30"/>
    <p:sldId id="266" r:id="rId31"/>
    <p:sldId id="269" r:id="rId32"/>
    <p:sldId id="270" r:id="rId33"/>
    <p:sldId id="271" r:id="rId34"/>
    <p:sldId id="272" r:id="rId35"/>
    <p:sldId id="273" r:id="rId36"/>
    <p:sldId id="267" r:id="rId37"/>
    <p:sldId id="275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76" r:id="rId51"/>
    <p:sldId id="277" r:id="rId52"/>
    <p:sldId id="314" r:id="rId53"/>
    <p:sldId id="297" r:id="rId54"/>
    <p:sldId id="327" r:id="rId55"/>
    <p:sldId id="328" r:id="rId56"/>
    <p:sldId id="315" r:id="rId57"/>
    <p:sldId id="268" r:id="rId58"/>
    <p:sldId id="278" r:id="rId59"/>
    <p:sldId id="296" r:id="rId60"/>
    <p:sldId id="279" r:id="rId61"/>
    <p:sldId id="280" r:id="rId62"/>
    <p:sldId id="321" r:id="rId63"/>
    <p:sldId id="322" r:id="rId64"/>
    <p:sldId id="323" r:id="rId65"/>
    <p:sldId id="326" r:id="rId66"/>
    <p:sldId id="324" r:id="rId67"/>
    <p:sldId id="329" r:id="rId68"/>
    <p:sldId id="330" r:id="rId69"/>
    <p:sldId id="331" r:id="rId70"/>
    <p:sldId id="332" r:id="rId71"/>
    <p:sldId id="333" r:id="rId72"/>
    <p:sldId id="325" r:id="rId73"/>
    <p:sldId id="281" r:id="rId74"/>
    <p:sldId id="282" r:id="rId75"/>
    <p:sldId id="308" r:id="rId76"/>
    <p:sldId id="309" r:id="rId77"/>
    <p:sldId id="283" r:id="rId78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1" initials="N.S." lastIdx="1" clrIdx="0">
    <p:extLst>
      <p:ext uri="{19B8F6BF-5375-455C-9EA6-DF929625EA0E}">
        <p15:presenceInfo xmlns:p15="http://schemas.microsoft.com/office/powerpoint/2012/main" userId="Reviewer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1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36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902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12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3041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846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7483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617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216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056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130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755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538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932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087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209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625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C562-238A-4E6C-8FAD-0DB58EED906A}" type="datetimeFigureOut">
              <a:rPr lang="ar-IQ" smtClean="0"/>
              <a:t>06/04/1443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2651BE-E233-483C-AEA3-11BC6188AF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904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320" y="2798763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chemeClr val="tx1"/>
                </a:solidFill>
              </a:rPr>
              <a:t>علم الهائمات العملي</a:t>
            </a:r>
            <a:br>
              <a:rPr lang="ar-IQ" b="1" dirty="0" smtClean="0">
                <a:solidFill>
                  <a:schemeClr val="tx1"/>
                </a:solidFill>
              </a:rPr>
            </a:br>
            <a:r>
              <a:rPr lang="ar-IQ" b="1" dirty="0">
                <a:solidFill>
                  <a:schemeClr val="tx1"/>
                </a:solidFill>
              </a:rPr>
              <a:t/>
            </a:r>
            <a:br>
              <a:rPr lang="ar-IQ" b="1" dirty="0">
                <a:solidFill>
                  <a:schemeClr val="tx1"/>
                </a:solidFill>
              </a:rPr>
            </a:br>
            <a:r>
              <a:rPr lang="ar-IQ" b="1" dirty="0" smtClean="0">
                <a:solidFill>
                  <a:schemeClr val="tx1"/>
                </a:solidFill>
              </a:rPr>
              <a:t/>
            </a:r>
            <a:br>
              <a:rPr lang="ar-IQ" b="1" dirty="0" smtClean="0">
                <a:solidFill>
                  <a:schemeClr val="tx1"/>
                </a:solidFill>
              </a:rPr>
            </a:br>
            <a:r>
              <a:rPr lang="ar-IQ" b="1" dirty="0" smtClean="0">
                <a:solidFill>
                  <a:srgbClr val="0070C0"/>
                </a:solidFill>
              </a:rPr>
              <a:t>بعض المعدات المستخدمة في علم الهائمات العملي</a:t>
            </a:r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558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6" y="211165"/>
            <a:ext cx="8767152" cy="5844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9840" y="5471160"/>
            <a:ext cx="4709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Kemmerer water sampler</a:t>
            </a:r>
            <a:endParaRPr lang="ar-IQ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1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6240" y="5404961"/>
            <a:ext cx="47091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Pump</a:t>
            </a:r>
            <a:endParaRPr lang="ar-IQ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50958"/>
            <a:ext cx="5354003" cy="5354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396239"/>
            <a:ext cx="466344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7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6240" y="5404961"/>
            <a:ext cx="56997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stop watch</a:t>
            </a:r>
            <a:endParaRPr lang="ar-IQ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58" y="0"/>
            <a:ext cx="4439181" cy="51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0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6240" y="5404961"/>
            <a:ext cx="47091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Ekman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</a:t>
            </a:r>
            <a:endParaRPr lang="ar-IQ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77" y="-172403"/>
            <a:ext cx="5719763" cy="57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7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8040" y="5572601"/>
            <a:ext cx="54254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Petite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Ponar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grab</a:t>
            </a:r>
            <a:endParaRPr lang="ar-IQ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0" y="0"/>
            <a:ext cx="5116696" cy="540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15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7120" y="5572601"/>
            <a:ext cx="54254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Veen grab</a:t>
            </a:r>
            <a:endParaRPr lang="ar-IQ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0" y="0"/>
            <a:ext cx="5928360" cy="57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4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7120" y="5572601"/>
            <a:ext cx="54254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Veen grab</a:t>
            </a:r>
            <a:endParaRPr lang="ar-IQ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14" y="294996"/>
            <a:ext cx="7558506" cy="50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7120" y="5882640"/>
            <a:ext cx="4709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 Corer</a:t>
            </a:r>
            <a:endParaRPr lang="ar-IQ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8" y="330845"/>
            <a:ext cx="3498432" cy="5127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21" y="330845"/>
            <a:ext cx="5296519" cy="51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3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8520" y="5621268"/>
            <a:ext cx="470916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 Sieve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5" y="357747"/>
            <a:ext cx="8234025" cy="526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2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8520" y="5621268"/>
            <a:ext cx="470916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Plastic Sieve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0" y="206812"/>
            <a:ext cx="5483210" cy="541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2" y="153352"/>
            <a:ext cx="4178618" cy="6281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78" y="153352"/>
            <a:ext cx="5294063" cy="6281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0960" y="6273225"/>
            <a:ext cx="4709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Plankton nets</a:t>
            </a:r>
            <a:endParaRPr lang="ar-IQ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6960" y="5484108"/>
            <a:ext cx="62026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 Unit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78" y="174641"/>
            <a:ext cx="5487022" cy="54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9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640" y="5362188"/>
            <a:ext cx="62026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 Unit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17" y="0"/>
            <a:ext cx="6649403" cy="50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21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640" y="5362188"/>
            <a:ext cx="62026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 Unit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" y="157162"/>
            <a:ext cx="7018020" cy="50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7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640" y="5362188"/>
            <a:ext cx="62026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 Unit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57" y="-266135"/>
            <a:ext cx="5628323" cy="5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96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6240" y="5407908"/>
            <a:ext cx="62026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57" y="0"/>
            <a:ext cx="5552123" cy="55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24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5623560"/>
            <a:ext cx="62026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Quadrate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170837"/>
            <a:ext cx="5452723" cy="54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38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4130" y="5504058"/>
            <a:ext cx="76962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Hemocytometer</a:t>
            </a:r>
            <a:endParaRPr lang="ar-IQ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149965"/>
            <a:ext cx="8045768" cy="53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63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4130" y="5504058"/>
            <a:ext cx="76962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Hemocytometer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82" y="142875"/>
            <a:ext cx="6929438" cy="51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14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5623560"/>
            <a:ext cx="103174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Sedgewick-Rafter counting cell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53" y="155682"/>
            <a:ext cx="6396005" cy="54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51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3160" y="5842337"/>
            <a:ext cx="717804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Slides + cover slips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77" y="211792"/>
            <a:ext cx="7761923" cy="59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70960" y="6273225"/>
            <a:ext cx="4709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Plankton nets</a:t>
            </a:r>
            <a:endParaRPr lang="ar-IQ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" y="0"/>
            <a:ext cx="3543300" cy="6306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7" y="0"/>
            <a:ext cx="6253163" cy="62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046" y="5242560"/>
            <a:ext cx="116760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Ward zooplankton counting chamber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52" y="0"/>
            <a:ext cx="6725228" cy="53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99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046" y="5242560"/>
            <a:ext cx="116760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Bogorov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zooplankton counting chamber</a:t>
            </a:r>
            <a:endParaRPr lang="ar-IQ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2" y="161924"/>
            <a:ext cx="8068628" cy="49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55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046" y="5242560"/>
            <a:ext cx="116760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Bogorov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zooplankton counting chamber</a:t>
            </a:r>
            <a:endParaRPr lang="ar-IQ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4" y="1695450"/>
            <a:ext cx="9967267" cy="30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38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046" y="5242560"/>
            <a:ext cx="116760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Bogorov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zooplankton counting chamber</a:t>
            </a:r>
            <a:endParaRPr lang="ar-IQ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52" y="377795"/>
            <a:ext cx="8182928" cy="48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2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046" y="5242560"/>
            <a:ext cx="116760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Bogorov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zooplankton counting chamber</a:t>
            </a:r>
            <a:endParaRPr lang="ar-IQ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" y="266700"/>
            <a:ext cx="8863013" cy="46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75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4046" y="5654040"/>
            <a:ext cx="457419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tape</a:t>
            </a:r>
            <a:endParaRPr lang="ar-IQ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10" y="-243840"/>
            <a:ext cx="4761230" cy="53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52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3566" y="5125551"/>
            <a:ext cx="37512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 Oven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153501"/>
            <a:ext cx="4972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55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3566" y="5125551"/>
            <a:ext cx="37512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Centrifuge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80" y="21103"/>
            <a:ext cx="4732020" cy="510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01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0046" y="5156031"/>
            <a:ext cx="66925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Disposable pipette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77" y="208597"/>
            <a:ext cx="4683443" cy="46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9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0046" y="5156031"/>
            <a:ext cx="66925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 pipettes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84" y="303913"/>
            <a:ext cx="6193155" cy="48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2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70960" y="6273225"/>
            <a:ext cx="4709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Plankton net</a:t>
            </a:r>
            <a:endParaRPr lang="ar-IQ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32" y="166758"/>
            <a:ext cx="8152448" cy="61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84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7231" y="5719911"/>
            <a:ext cx="19529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46" y="228600"/>
            <a:ext cx="4440485" cy="532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70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5351" y="5735657"/>
            <a:ext cx="19529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77" y="200977"/>
            <a:ext cx="7912016" cy="53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98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5350" y="5735657"/>
            <a:ext cx="232456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82" y="511492"/>
            <a:ext cx="7836218" cy="45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01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5350" y="5735657"/>
            <a:ext cx="267509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Needle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44" y="289559"/>
            <a:ext cx="6945948" cy="50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5350" y="5735657"/>
            <a:ext cx="267509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Needles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97" y="406717"/>
            <a:ext cx="5049203" cy="50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92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5350" y="5735657"/>
            <a:ext cx="267509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Forcep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53" y="-288906"/>
            <a:ext cx="6146483" cy="61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89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5350" y="5735657"/>
            <a:ext cx="267509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Forceps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05" y="679132"/>
            <a:ext cx="8609833" cy="41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94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4070" y="5756314"/>
            <a:ext cx="863393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Forceps + loop + needle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77" y="339081"/>
            <a:ext cx="7076123" cy="539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8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7553" y="5603914"/>
            <a:ext cx="177593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DPX</a:t>
            </a:r>
            <a:endParaRPr lang="ar-IQ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97" y="310871"/>
            <a:ext cx="5445443" cy="544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67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8392" y="5689283"/>
            <a:ext cx="339732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Glycerin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97" y="0"/>
            <a:ext cx="5689283" cy="56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5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70960" y="6273225"/>
            <a:ext cx="4709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Plankton net</a:t>
            </a:r>
            <a:endParaRPr lang="ar-IQ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24142"/>
            <a:ext cx="5566410" cy="62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04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6646" y="5110311"/>
            <a:ext cx="81708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Microscope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95" y="143338"/>
            <a:ext cx="4802505" cy="50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398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0046" y="5290142"/>
            <a:ext cx="81708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Dissecting Microscope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06" y="160020"/>
            <a:ext cx="6463954" cy="51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08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0046" y="5290142"/>
            <a:ext cx="81708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Progectina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Microscope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18" y="0"/>
            <a:ext cx="7636482" cy="50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82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77" y="5259662"/>
            <a:ext cx="81708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Progectina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Microscope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77" y="152399"/>
            <a:ext cx="7525703" cy="49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6937" y="5416973"/>
            <a:ext cx="81708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Ready glass slides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57" y="-226590"/>
            <a:ext cx="5643563" cy="56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54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6937" y="5416973"/>
            <a:ext cx="81708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Ready glass slides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52" y="0"/>
            <a:ext cx="7588568" cy="54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355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8617" y="5699933"/>
            <a:ext cx="30451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 Plate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477202"/>
            <a:ext cx="7429500" cy="53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36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3566" y="5125551"/>
            <a:ext cx="37512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Brushes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77" y="102495"/>
            <a:ext cx="4810274" cy="4810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6400" y="1093372"/>
            <a:ext cx="5159557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3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9917" y="5277951"/>
            <a:ext cx="53819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Conical Flask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17" y="162877"/>
            <a:ext cx="4774883" cy="47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16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1716" y="5338911"/>
            <a:ext cx="59788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Volumetric Flasks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34" y="190500"/>
            <a:ext cx="2760345" cy="4806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77" y="315277"/>
            <a:ext cx="4698683" cy="46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5720" y="5526465"/>
            <a:ext cx="47091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Plankton nets</a:t>
            </a:r>
            <a:endParaRPr lang="ar-IQ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6" y="418147"/>
            <a:ext cx="8859203" cy="479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01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6637" y="5216991"/>
            <a:ext cx="53819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Cylinders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223837"/>
            <a:ext cx="4770120" cy="47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98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5237" y="5323671"/>
            <a:ext cx="53819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Desiccator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94" y="132397"/>
            <a:ext cx="5084594" cy="50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281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0397" y="5343822"/>
            <a:ext cx="53819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Beaker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97" y="106828"/>
            <a:ext cx="5216843" cy="52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94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8117" y="5428611"/>
            <a:ext cx="53819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Burettes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97" y="0"/>
            <a:ext cx="4087178" cy="54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595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0477" y="5842337"/>
            <a:ext cx="53819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tube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" y="143827"/>
            <a:ext cx="8628698" cy="55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332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2277" y="5430857"/>
            <a:ext cx="53819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Capillary tube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327660"/>
            <a:ext cx="8640536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388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917" y="5842337"/>
            <a:ext cx="53819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pipettes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23" y="0"/>
            <a:ext cx="5842337" cy="58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020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917" y="5507057"/>
            <a:ext cx="53819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Petri dish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4" y="131444"/>
            <a:ext cx="8681085" cy="52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931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1836" y="4912697"/>
            <a:ext cx="645128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Petri dishes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17" y="178117"/>
            <a:ext cx="4454843" cy="4454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29" y="315276"/>
            <a:ext cx="6154997" cy="431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217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6997" y="4975412"/>
            <a:ext cx="645128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Divided Petri dishes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0"/>
            <a:ext cx="7315200" cy="49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1858" y="5928360"/>
            <a:ext cx="4709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Shindler-Patalas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</a:t>
            </a:r>
            <a:endParaRPr lang="ar-IQ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7" y="117157"/>
            <a:ext cx="5811203" cy="58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85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5199" y="5689937"/>
            <a:ext cx="17168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vials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117157"/>
            <a:ext cx="5277803" cy="5277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77" y="223837"/>
            <a:ext cx="5171123" cy="51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324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2319" y="5842337"/>
            <a:ext cx="17168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vials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17" y="0"/>
            <a:ext cx="6024563" cy="60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34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917" y="5842337"/>
            <a:ext cx="53819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Thermometer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031557"/>
            <a:ext cx="8779464" cy="35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590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8356" y="5613231"/>
            <a:ext cx="81886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Current Meter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248751"/>
            <a:ext cx="536448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984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3357" y="5476071"/>
            <a:ext cx="81886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Drying Oven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7" y="-396092"/>
            <a:ext cx="6009323" cy="60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489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0877" y="5369391"/>
            <a:ext cx="81886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Spectrophotometer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" y="318135"/>
            <a:ext cx="8374380" cy="48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95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8557" y="5232231"/>
            <a:ext cx="410432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Bath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04" y="274319"/>
            <a:ext cx="7808595" cy="48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629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3357" y="5476071"/>
            <a:ext cx="81886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Secchi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disk</a:t>
            </a:r>
            <a:endParaRPr lang="ar-IQ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" y="-426720"/>
            <a:ext cx="7581900" cy="57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7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1858" y="5928360"/>
            <a:ext cx="4709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Shindler-Patalas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</a:t>
            </a:r>
            <a:endParaRPr lang="ar-IQ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77" y="123647"/>
            <a:ext cx="5033963" cy="58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2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21" y="128976"/>
            <a:ext cx="7494739" cy="6729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3680" y="6065520"/>
            <a:ext cx="4709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Dorn water sampler</a:t>
            </a:r>
            <a:endParaRPr lang="ar-IQ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502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1892</TotalTime>
  <Words>161</Words>
  <Application>Microsoft Office PowerPoint</Application>
  <PresentationFormat>Widescreen</PresentationFormat>
  <Paragraphs>77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Tahoma</vt:lpstr>
      <vt:lpstr>Times New Roman</vt:lpstr>
      <vt:lpstr>Trebuchet MS</vt:lpstr>
      <vt:lpstr>Wingdings 3</vt:lpstr>
      <vt:lpstr>Facet</vt:lpstr>
      <vt:lpstr>علم الهائمات العملي   بعض المعدات المستخدمة في علم الهائمات العملي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علم الهائمات العملي   بعض المعدات المستخدمة في علم الهائمات العملي </dc:title>
  <dc:creator>Reviewer1</dc:creator>
  <cp:lastModifiedBy>Reviewer1</cp:lastModifiedBy>
  <cp:revision>57</cp:revision>
  <dcterms:created xsi:type="dcterms:W3CDTF">2021-02-20T19:24:59Z</dcterms:created>
  <dcterms:modified xsi:type="dcterms:W3CDTF">2021-11-11T09:25:23Z</dcterms:modified>
</cp:coreProperties>
</file>